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99"/>
    <a:srgbClr val="006666"/>
    <a:srgbClr val="CC3300"/>
    <a:srgbClr val="CC00FF"/>
    <a:srgbClr val="33CC33"/>
    <a:srgbClr val="0000FF"/>
    <a:srgbClr val="FF00FF"/>
    <a:srgbClr val="008000"/>
    <a:srgbClr val="FF00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4FC9A-A311-41E0-BC7F-29ED3078D97C}" type="datetimeFigureOut">
              <a:rPr lang="en-US" smtClean="0"/>
              <a:t>2/4/2015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5ED1E-3FC0-44E1-920E-FD0657B224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24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4FC9A-A311-41E0-BC7F-29ED3078D97C}" type="datetimeFigureOut">
              <a:rPr lang="en-US" smtClean="0"/>
              <a:t>2/4/2015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5ED1E-3FC0-44E1-920E-FD0657B224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1326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4FC9A-A311-41E0-BC7F-29ED3078D97C}" type="datetimeFigureOut">
              <a:rPr lang="en-US" smtClean="0"/>
              <a:t>2/4/2015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5ED1E-3FC0-44E1-920E-FD0657B224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55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4FC9A-A311-41E0-BC7F-29ED3078D97C}" type="datetimeFigureOut">
              <a:rPr lang="en-US" smtClean="0"/>
              <a:t>2/4/2015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5ED1E-3FC0-44E1-920E-FD0657B224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9788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4FC9A-A311-41E0-BC7F-29ED3078D97C}" type="datetimeFigureOut">
              <a:rPr lang="en-US" smtClean="0"/>
              <a:t>2/4/2015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5ED1E-3FC0-44E1-920E-FD0657B224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6809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4FC9A-A311-41E0-BC7F-29ED3078D97C}" type="datetimeFigureOut">
              <a:rPr lang="en-US" smtClean="0"/>
              <a:t>2/4/2015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5ED1E-3FC0-44E1-920E-FD0657B224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376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4FC9A-A311-41E0-BC7F-29ED3078D97C}" type="datetimeFigureOut">
              <a:rPr lang="en-US" smtClean="0"/>
              <a:t>2/4/2015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5ED1E-3FC0-44E1-920E-FD0657B224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3221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4FC9A-A311-41E0-BC7F-29ED3078D97C}" type="datetimeFigureOut">
              <a:rPr lang="en-US" smtClean="0"/>
              <a:t>2/4/2015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5ED1E-3FC0-44E1-920E-FD0657B224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830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4FC9A-A311-41E0-BC7F-29ED3078D97C}" type="datetimeFigureOut">
              <a:rPr lang="en-US" smtClean="0"/>
              <a:t>2/4/2015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5ED1E-3FC0-44E1-920E-FD0657B224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475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4FC9A-A311-41E0-BC7F-29ED3078D97C}" type="datetimeFigureOut">
              <a:rPr lang="en-US" smtClean="0"/>
              <a:t>2/4/2015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5ED1E-3FC0-44E1-920E-FD0657B224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9105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4FC9A-A311-41E0-BC7F-29ED3078D97C}" type="datetimeFigureOut">
              <a:rPr lang="en-US" smtClean="0"/>
              <a:t>2/4/2015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5ED1E-3FC0-44E1-920E-FD0657B224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442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24FC9A-A311-41E0-BC7F-29ED3078D97C}" type="datetimeFigureOut">
              <a:rPr lang="en-US" smtClean="0"/>
              <a:t>2/4/2015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5ED1E-3FC0-44E1-920E-FD0657B224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130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0"/>
            <a:ext cx="9144000" cy="753035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China  -   Chapter 10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6367" y="1086523"/>
            <a:ext cx="11080377" cy="5228216"/>
          </a:xfrm>
        </p:spPr>
        <p:txBody>
          <a:bodyPr/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dirty="0" smtClean="0">
                <a:solidFill>
                  <a:srgbClr val="FF0000"/>
                </a:solidFill>
              </a:rPr>
              <a:t>Warring States was a period of time that restored China</a:t>
            </a:r>
            <a:r>
              <a:rPr lang="en-US" sz="3200" b="1" dirty="0" smtClean="0"/>
              <a:t>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dirty="0" err="1" smtClean="0">
                <a:solidFill>
                  <a:srgbClr val="00B0F0"/>
                </a:solidFill>
              </a:rPr>
              <a:t>Laoze</a:t>
            </a:r>
            <a:r>
              <a:rPr lang="en-US" sz="3200" b="1" dirty="0" smtClean="0">
                <a:solidFill>
                  <a:srgbClr val="00B0F0"/>
                </a:solidFill>
              </a:rPr>
              <a:t> was founder of Daoism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dirty="0" smtClean="0">
                <a:solidFill>
                  <a:srgbClr val="00B050"/>
                </a:solidFill>
              </a:rPr>
              <a:t>Daoism means “the Old Master”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dirty="0" smtClean="0">
                <a:solidFill>
                  <a:srgbClr val="7030A0"/>
                </a:solidFill>
              </a:rPr>
              <a:t>China’s trade increased due to Zhang Qian’s exploration.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</a:rPr>
              <a:t>The rebels lead a rebellion against Shang government because the Shang ruler was a cruel tyrant.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dirty="0" smtClean="0">
                <a:solidFill>
                  <a:srgbClr val="FF0000"/>
                </a:solidFill>
              </a:rPr>
              <a:t>Mandate of Heaven was the king’s right to rule that came from the gods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dirty="0" smtClean="0">
                <a:solidFill>
                  <a:srgbClr val="0000FF"/>
                </a:solidFill>
              </a:rPr>
              <a:t>Rudders helped the sea shipping merchants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0532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44245"/>
            <a:ext cx="10515600" cy="5832718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Warlord is a leader who has his own army</a:t>
            </a:r>
          </a:p>
          <a:p>
            <a:r>
              <a:rPr lang="en-US" sz="3200" dirty="0" smtClean="0">
                <a:solidFill>
                  <a:srgbClr val="00B0F0"/>
                </a:solidFill>
              </a:rPr>
              <a:t>Aristocrat is a person who belongs to the highest class </a:t>
            </a:r>
          </a:p>
          <a:p>
            <a:r>
              <a:rPr lang="en-US" sz="3200" dirty="0" smtClean="0">
                <a:solidFill>
                  <a:srgbClr val="00B050"/>
                </a:solidFill>
              </a:rPr>
              <a:t>Ancestor is a family member who is no longer living</a:t>
            </a:r>
          </a:p>
          <a:p>
            <a:r>
              <a:rPr lang="en-US" sz="3200" dirty="0" smtClean="0">
                <a:solidFill>
                  <a:srgbClr val="7030A0"/>
                </a:solidFill>
              </a:rPr>
              <a:t>Ideograph is a symbol that represents a thing or idea</a:t>
            </a:r>
          </a:p>
          <a:p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</a:rPr>
              <a:t>Pictograph is a symbol that is based on pictures</a:t>
            </a:r>
          </a:p>
          <a:p>
            <a:r>
              <a:rPr lang="en-US" sz="3200" dirty="0" smtClean="0">
                <a:solidFill>
                  <a:srgbClr val="FF00FF"/>
                </a:solidFill>
              </a:rPr>
              <a:t>Social class -  people who belong to same group &amp; have same social position</a:t>
            </a:r>
          </a:p>
          <a:p>
            <a:r>
              <a:rPr lang="en-US" sz="3200" dirty="0" smtClean="0">
                <a:solidFill>
                  <a:srgbClr val="FF0000"/>
                </a:solidFill>
              </a:rPr>
              <a:t>Tenant farmer give parts of their crops to the lord who owned the land they farmed.</a:t>
            </a:r>
          </a:p>
          <a:p>
            <a:r>
              <a:rPr lang="en-US" sz="3200" dirty="0" smtClean="0">
                <a:solidFill>
                  <a:srgbClr val="0000FF"/>
                </a:solidFill>
              </a:rPr>
              <a:t>Filial piety is children are expected to take care of their parents when they are old.</a:t>
            </a:r>
            <a:endParaRPr lang="en-US" sz="32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392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2579" y="301214"/>
            <a:ext cx="11360075" cy="5875749"/>
          </a:xfrm>
        </p:spPr>
        <p:txBody>
          <a:bodyPr>
            <a:normAutofit lnSpcReduction="10000"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Everyone used the same currency when buying &amp; selling goods</a:t>
            </a:r>
          </a:p>
          <a:p>
            <a:r>
              <a:rPr lang="en-US" sz="3200" dirty="0" smtClean="0">
                <a:solidFill>
                  <a:srgbClr val="0000FF"/>
                </a:solidFill>
              </a:rPr>
              <a:t>Daoism is Chinese belief system that describes the way king must rule</a:t>
            </a:r>
          </a:p>
          <a:p>
            <a:r>
              <a:rPr lang="en-US" sz="3200" dirty="0" smtClean="0">
                <a:solidFill>
                  <a:srgbClr val="00B050"/>
                </a:solidFill>
              </a:rPr>
              <a:t>Legalism was Chinese philosophy based on laws</a:t>
            </a:r>
          </a:p>
          <a:p>
            <a:r>
              <a:rPr lang="en-US" sz="3200" dirty="0" smtClean="0">
                <a:solidFill>
                  <a:srgbClr val="7030A0"/>
                </a:solidFill>
              </a:rPr>
              <a:t>Confucianism belief system based on teachings of Confucius</a:t>
            </a:r>
          </a:p>
          <a:p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</a:rPr>
              <a:t>Bureaucracy is non-elected government officials</a:t>
            </a:r>
          </a:p>
          <a:p>
            <a:r>
              <a:rPr lang="en-US" sz="3200" dirty="0" smtClean="0">
                <a:solidFill>
                  <a:srgbClr val="FF33CC"/>
                </a:solidFill>
              </a:rPr>
              <a:t>Shang was the first Chinese dynasty</a:t>
            </a:r>
          </a:p>
          <a:p>
            <a:r>
              <a:rPr lang="en-US" sz="3200" dirty="0" smtClean="0">
                <a:solidFill>
                  <a:srgbClr val="FF0000"/>
                </a:solidFill>
              </a:rPr>
              <a:t>Waterwheel was Chinese invention used to grind corn</a:t>
            </a:r>
          </a:p>
          <a:p>
            <a:r>
              <a:rPr lang="en-US" sz="3200" dirty="0" smtClean="0"/>
              <a:t>China contributions:  </a:t>
            </a:r>
            <a:r>
              <a:rPr lang="en-US" sz="3200" dirty="0" smtClean="0">
                <a:solidFill>
                  <a:srgbClr val="008000"/>
                </a:solidFill>
              </a:rPr>
              <a:t>writing system</a:t>
            </a:r>
            <a:r>
              <a:rPr lang="en-US" sz="3200" dirty="0" smtClean="0"/>
              <a:t>, </a:t>
            </a:r>
            <a:r>
              <a:rPr lang="en-US" sz="3200" dirty="0" smtClean="0">
                <a:solidFill>
                  <a:srgbClr val="FF00FF"/>
                </a:solidFill>
              </a:rPr>
              <a:t>acupuncture</a:t>
            </a:r>
            <a:r>
              <a:rPr lang="en-US" sz="3200" dirty="0" smtClean="0"/>
              <a:t>, </a:t>
            </a:r>
            <a:r>
              <a:rPr lang="en-US" sz="3200" dirty="0" smtClean="0">
                <a:solidFill>
                  <a:srgbClr val="7030A0"/>
                </a:solidFill>
              </a:rPr>
              <a:t>ships rudder</a:t>
            </a:r>
            <a:r>
              <a:rPr lang="en-US" sz="3200" dirty="0" smtClean="0"/>
              <a:t>,</a:t>
            </a:r>
          </a:p>
          <a:p>
            <a:pPr marL="0" indent="0">
              <a:buNone/>
            </a:pPr>
            <a:r>
              <a:rPr lang="en-US" sz="3200" dirty="0" smtClean="0">
                <a:solidFill>
                  <a:srgbClr val="FF0000"/>
                </a:solidFill>
              </a:rPr>
              <a:t>Civil service</a:t>
            </a:r>
            <a:r>
              <a:rPr lang="en-US" sz="3200" dirty="0" smtClean="0"/>
              <a:t>, </a:t>
            </a:r>
            <a:r>
              <a:rPr lang="en-US" sz="3200" dirty="0" smtClean="0">
                <a:solidFill>
                  <a:srgbClr val="0000FF"/>
                </a:solidFill>
              </a:rPr>
              <a:t>made items from bronze</a:t>
            </a:r>
            <a:r>
              <a:rPr lang="en-US" sz="3200" dirty="0" smtClean="0"/>
              <a:t>, </a:t>
            </a:r>
            <a:r>
              <a:rPr lang="en-US" sz="3200" dirty="0" smtClean="0">
                <a:solidFill>
                  <a:srgbClr val="33CC33"/>
                </a:solidFill>
              </a:rPr>
              <a:t>developed irrigation system</a:t>
            </a:r>
            <a:r>
              <a:rPr lang="en-US" sz="3200" dirty="0" smtClean="0"/>
              <a:t>, </a:t>
            </a:r>
            <a:r>
              <a:rPr lang="en-US" sz="3200" dirty="0" smtClean="0">
                <a:solidFill>
                  <a:srgbClr val="00B0F0"/>
                </a:solidFill>
              </a:rPr>
              <a:t>wheelbarrow</a:t>
            </a:r>
            <a:r>
              <a:rPr lang="en-US" sz="3200" dirty="0" smtClean="0"/>
              <a:t>, </a:t>
            </a:r>
            <a:r>
              <a:rPr lang="en-US" sz="3200" dirty="0" smtClean="0">
                <a:solidFill>
                  <a:srgbClr val="CC00FF"/>
                </a:solidFill>
              </a:rPr>
              <a:t>papermaking</a:t>
            </a:r>
            <a:r>
              <a:rPr lang="en-US" sz="3200" dirty="0" smtClean="0"/>
              <a:t>, </a:t>
            </a:r>
            <a:r>
              <a:rPr lang="en-US" sz="3200" dirty="0" smtClean="0">
                <a:solidFill>
                  <a:srgbClr val="CC3300"/>
                </a:solidFill>
              </a:rPr>
              <a:t>built canals &amp; dams</a:t>
            </a:r>
            <a:r>
              <a:rPr lang="en-US" sz="3200" dirty="0" smtClean="0"/>
              <a:t>, </a:t>
            </a:r>
            <a:r>
              <a:rPr lang="en-US" sz="3200" dirty="0" smtClean="0">
                <a:solidFill>
                  <a:srgbClr val="006666"/>
                </a:solidFill>
              </a:rPr>
              <a:t>produced silk</a:t>
            </a:r>
            <a:r>
              <a:rPr lang="en-US" sz="3200" dirty="0" smtClean="0"/>
              <a:t>, Confucianism &amp; Daoism still practiced today.</a:t>
            </a:r>
          </a:p>
        </p:txBody>
      </p:sp>
    </p:spTree>
    <p:extLst>
      <p:ext uri="{BB962C8B-B14F-4D97-AF65-F5344CB8AC3E}">
        <p14:creationId xmlns:p14="http://schemas.microsoft.com/office/powerpoint/2010/main" val="1138490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266</Words>
  <Application>Microsoft Office PowerPoint</Application>
  <PresentationFormat>Widescreen</PresentationFormat>
  <Paragraphs>25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China  -   Chapter 10</vt:lpstr>
      <vt:lpstr>PowerPoint Presentation</vt:lpstr>
      <vt:lpstr>PowerPoint Presentation</vt:lpstr>
    </vt:vector>
  </TitlesOfParts>
  <Company>Sioux City Community Schools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China  -   Chapter 10</dc:title>
  <dc:creator>gates, cynthia</dc:creator>
  <cp:lastModifiedBy>gates, cynthia</cp:lastModifiedBy>
  <cp:revision>4</cp:revision>
  <dcterms:created xsi:type="dcterms:W3CDTF">2015-02-04T15:09:41Z</dcterms:created>
  <dcterms:modified xsi:type="dcterms:W3CDTF">2015-02-04T15:26:59Z</dcterms:modified>
</cp:coreProperties>
</file>